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wav" ContentType="audio/wav"/>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62" r:id="rId3"/>
    <p:sldId id="257" r:id="rId4"/>
    <p:sldId id="258" r:id="rId5"/>
    <p:sldId id="259"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5" d="100"/>
          <a:sy n="95" d="100"/>
        </p:scale>
        <p:origin x="-728"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302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873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616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862020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492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446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479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88887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290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875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81B6C-21F5-4EDE-A9F8-C2B5273E74D4}" type="datetimeFigureOut">
              <a:rPr lang="en-US" smtClean="0"/>
              <a:pPr/>
              <a:t>5/29/13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84159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81B6C-21F5-4EDE-A9F8-C2B5273E74D4}" type="datetimeFigureOut">
              <a:rPr lang="en-US" smtClean="0"/>
              <a:pPr/>
              <a:t>5/29/13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E4957-0B9B-4161-89FB-07CCDB36551A}"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23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media" Target="../media/media1.wav"/><Relationship Id="rId4" Type="http://schemas.openxmlformats.org/officeDocument/2006/relationships/image" Target="../media/image2.png"/><Relationship Id="rId1" Type="http://schemas.openxmlformats.org/officeDocument/2006/relationships/audio" Target="../media/media1.wav"/><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cnn.com/2013/02/08/world/europe/malala-hospital-releas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zARtRMj8JN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YzzWoXt-Y1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bcnews.go.com/International/malala-yousufzai-pakistani-girl-killed-taliban-rushed-uk/story?id=17479249" TargetMode="External"/><Relationship Id="rId3" Type="http://schemas.openxmlformats.org/officeDocument/2006/relationships/hyperlink" Target="http://abcnews.go.com/International/video/malala-yousafzai-pakistani-teen-targeted-by-taliban-plans-memoir-1883127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“Malala”</a:t>
            </a:r>
            <a:endParaRPr lang="en-US" dirty="0"/>
          </a:p>
        </p:txBody>
      </p:sp>
      <p:sp>
        <p:nvSpPr>
          <p:cNvPr id="3" name="Subtitle 2"/>
          <p:cNvSpPr>
            <a:spLocks noGrp="1"/>
          </p:cNvSpPr>
          <p:nvPr>
            <p:ph type="subTitle" idx="1"/>
          </p:nvPr>
        </p:nvSpPr>
        <p:spPr/>
        <p:txBody>
          <a:bodyPr/>
          <a:lstStyle/>
          <a:p>
            <a:r>
              <a:rPr lang="en-US" dirty="0" smtClean="0"/>
              <a:t>By: </a:t>
            </a:r>
            <a:r>
              <a:rPr lang="en-US" dirty="0" smtClean="0"/>
              <a:t>Hannah</a:t>
            </a:r>
            <a:endParaRPr lang="en-US" dirty="0"/>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CuASIDASIAAhEBAxEB/8QAHAAAAgIDAQEAAAAAAAAAAAAABAUDBgACBwEI/8QAPRAAAQQBAwIEBAQEBAQHAAAAAQACAxEEBRIhMUEGE1FhIjJxgQcUkaEjQlKxYsHR4QgWM4IVJENTcpLw/8QAGAEAAwEBAAAAAAAAAAAAAAAAAQIDAAT/xAAiEQEBAQEAAwEBAAIDAQAAAAAAAQIREiExQQMUURMiMkL/2gAMAwEAAhEDEQA/AE3IHCwk11UzY7HK1dGeyjVZS7NBIKreoNok+it08BLTyq7qWP8ANXKfBdK2xpdMB6lMxKzFxT5lukfwGXzQ5+3+yjYxuO4veRuAsAHolebkvlkPJFmynt6RtM9r3l1kE9/T6KCgDw6/qFD1UkI3O2kWszZse7tambjk9R+qLx8Yjqwn6IsYrnAbYnn2ASXR5CwY4q6tF4mAX0dppN8LRcmQhz46Hp6J9i6QAA0A3fzFLdnmCrTtNMjw6qa3j6q0YOF5bWjbVKfDwBE0CkyjhodqUbq1SSRA2GyOKCIbB2AREMQ9EU2LhCQSqbFtvAAPqg8nT/Ohc0ggnofRWHygAdyidCOw/RbnGUXP0mbad0Yd9O6qmp6W+MFzWuodi3ml12XGDh8vPolmZpkcoJczqmm7C3Eri0jSxxscdl4PUiwr7rXheOQOdENp+ipuZps2G8h7T7ELozuVDWbAwIPZwXo68bfutCT3BWzfipMU0wsswxEX16kLSeRjW+ZOQ6aQ/C1oqgh4mHsaUrYdxJkcLPU2syEv8maOeL5mODgL7hfU/g3PbqfhHSs1nUxBp6f5L5VnDojW0bO3N0u+fgXm/mfA+Rii6xMogfD/AFHd1+6XQx1WI21ru9cqQH9FBjHfELUo6EVx2WhQmWzZNvHRyhzsPG1fTcnTs1gfj5EZje0+h7ozIZ5sJAvc3kBCROopb6pvsfMOt6RkaBq+XpebzNjP276oPaRYcPqD+tpXKRfRdx/Gvw0MzTYvEWKwefigR5ND5oux/wC0/sSuISbbV83sTQP5HRQkFEvIpROIRZDRWLa1iAuotIpe2EKJge63Ewpc1XSy1sKr2p9z+icvlthSXPfufsZ1dxSbJdKxqbjGzkU539koJs2Ufq5/82Ygb2CiR6oAiiqEeIvT498vTuhE20OPc+/dDXwZ9WDBxgWgAKwYGE0dRygsGEmuFYMVgaAua3rokTwY4ApFR47BzQ+y0jdSmEg9Uox6IwDwpWtA54UJkFcFaCQ2CXGh7owxhEQ3qpw7hLWS9FscoBMA7fyaWwF/VKpMyNgJc4D7oSTxHhY5p0wv03BHx6W6WHyg7oVo/FvhVWXxpE0nytvHewsx/GZEg81jXsPYEA/3Wv8AMP8Akh5kYO9pFfYqt6v4f/MNO1rb91YsbxPpmS4Nc50Tj0Egq0fKIpY98dPB9CCk8bk3ZpxnVPD00DiS0hIJIHQv2vHC7tmYEcjdrhwexHVc98VaF5QdJG2mj0VMf0veVPWP2KhFIY6Dhx6joiGzN223aPqEINwuM/MP3XgkI5a7/VXSTT5LnfCQ36daXXP+HnJD5texK4LI3i3c9HDp9guOiW+DQ/b/ACXUP+H7IEfijOhLw3zcUHaW3uo+vbql18aO94LwY/2RR9UvwSREa7I5nxMQz8C/Wu6n0UDKDFO5oPF2Poicn4Wh3cKDMFxtkb24KGvgxuYYc3EmxMljXwzsLHscLBaRRC+XvFWiSaBr+bpctn8vJ8Dj/Mw8tP6GvqCvp2F+1wBK51+OPh385pkHiDFbcuJ/DyAB80ZPB/7T+xKb+evwNRxMxgtUTmgcKajtKgeDasRrtCxe0sWZcvNNrcSFatisLYMK5+Ldb3YPxAJdmfCQWucTfHATEN9ULkw7yOByUYFUbPlc7KlsAEuN+p+6ER2rxeTmSNPXcUCnKxWTwzAXgGupVcJVr0LIiwtNbO/r0aPU9ku/hsfVyxImxtAcQD7ot0zGttr2j7rnuVq2bkvJYXmvToPohZczUnDa1stfVJMSG83RX6lE26kbx2tex6lHILa8H15XMHPymndKJL97U8GoywvDmudYPIJ6rXEGbrp4ym3w4Feun+G91FVLE1EzMtrnBxP6Jm2Z7o6cVO5WmjGTUgLp1UkGoeInxgiE2e1rzMjmqwSWnr7JZ+Q+IukvlPJIne31AWVrGbOaM0g3dgtMfByco28uHuTZKMn8nGZuIAr2QjtQmFW4RNPRrRbimmrfhfGT6aQaIKG+Sj7UjI9HZXwzWT7dFX2auxrqcch9f46/sjYtYwzTTNl47j3LtwW5oZ4LBjYEsNAu3t9hRTHDycjFduZvaQa3DoR7hV/H1LMiaHxTR5cXqzh36Wnmn6ozKbTm0e4IU9as+qTMvxa8HMGUxpcKNchR6jprMyFzdtg9kHhFpcCwkeyd47S9o3c0bBU+jxxbxRosun5bnBp2noaSB3x8g7Xdx6rv2saJBqMDmSt6jrXIXJfE3hTJ0qVzmAvi7EBWx/T8qW8fsVc7ro8roX4Fyuj8dsFkB2LICOfUKgFrrpw/VdK/A3FafEcuSWnzWMDQOlNN2f2HHsqW+k59d6xHfC4e6JZNt4JQ2ORsJHPxLGts89L5S5+BfonINs45WrPjicw9xx9VrI+gO1rIHgPBK1YI1439UbLjQ6jgz4WUwPhnjMb2nuCKQOS0RZDmj1sIrEeeD6JM3lGzsfL/AIg0uXQ9azdLnB3Y0pY0n+Zv8p+4pK3hdi/Hnw+0NxPEeMw7iRj5RHSudjj9zX3C42XFdUvYk1WL21iLL4xqwgIQ5O0KI5RPdc9qnR3A7qHII2FD/mOOqgmyC4UtKPSHxDBuAmaOW8O+iRHqrtpePDn61hYmSN0M07WSNuraTRCReLdDk8P61PhEl0QO6J5HVh6X7pykqc4ET8iKCOyGhpr9SkytnhyDfhQy1y3cP3KGryGzO0bBjQ40QLgBx1KEytSiaCY2jb/W7gFR61m8+WAaB5FdVr4e0xupzulyviDTwzsD9Emc9+qa1z1C+fUdx4ez7NJWsWYHcPax7e9dV7qmK/FzciMtAkbIeK7dkC1hfIzdTXE9Rwn8YTyqx4Eke5ro/lPorpgYwmhaQLB/sqBpTHOncxpuuTXf3XUvDEO7Dh3datS1Paub1HJpIbHua2uFXdUxXscaC6Y/Ha6Iiu3RVzVcDr8PCT9Pxy3Uxsfuk+VnNepTLwvgwyPdNOR5rh+gRusaYyWYebuY1pvjiygGQRQPqPc3nruKrnciesW0o1rTzh5ksTnbbcXMf2cCbWunYTciaMUXRBwMkvah2Vgouq3hwBsbqNfqi4GOl2hx3EDjn/RG7jT+VLI9CM2Y6TFc+BhPAarHpekZUThvcX/4u6ZabhuIB2/tSsOJjUBYUdbulc5mQWPhSxtDgLITvFjpo4UscfFFStYGjgIcG+3oaCDaT67hsnxXtc3cCD9k6ukBqR/gO+iWtHCNXxBBlvY3sV1P8E9NjZBNnk7pZHOaT1DWt6D2vqud+IxepyAf1Bdh/CXC/K6A6QtA8y3A/VWmuyIazzq9YZIhaT3dSlvkn3WuN8LGD7rBw+iE2fkTv15O4gMrstmbSb6fRaZXVvpS0jfyFr9b8baiDvZJ2cP7LzCkp1FS53xYzHDs5BwOIeFO+tGnuGOpafj6zpWTp2ZGHwZEZY4Eeq+UNa02fR9Vy9Nyv+viyGN3v6H7ij919b4rraCVyb8d/Cm+GPxNhsJfEBFmAf0c7X/Ymj7H2XTipWOKLF6sTgtJgkdxRWzcJ3cOVvgxI/6Qim4cZ/lC5ZmhyqQMJzexpay4p28MKvwwYtvLQoJcGIjhgT5nB9qFprJcfWsCZvwmPJjdZF8Bwv8Aa06/GHAc5wymssN7gJvJp8YN7RYTXxjhs1LQGygXuYL/AE/1Tavrp8/Xz8r54Nj3aSa5LZCFR8iF+PM+KQU5poq8fh5IH42VCTe17XV9R/shv/ybH/pvqWmGdxLWgepQWI3J095MBHvau0uMHCgEvyNKL/laB9lOasVueqxmiTUJGvy2Rl4FBzRyoosaMHZHEz3of5qxnSD0dZHp0CIxtLaOQyqW86PhIVYeDbmhkYaTxY7romhYwjx2N9BwkmLhhhDiOnRWrS4gIWAjmkPpszhkxlsqkJl4bZBz37pixtMUbhZ5WplVztGZM0gtBSHI8PkE/CCPougSNA4IQ742OuwEOMokOiwh1Ojopth6XHGRtb+ysBw4j2HK3biBp4QENj47G0AKrlMYowewWMiDRyp2lrQi3HjY+1r13F30Wb+lLUk/Y/ssDSR1D6pZqcn8F1eiYSHhI9Wf8Bb6qW6aRyzWgXas41fx2u5/h9jOx/CeIHAh0rN3J9fZcY1DHfPqscMR/iS0xp9CTQ/cr6B0zH/L4WNA0ioow26qwBXP6KmPfEv6ejBnDgPRq1dxK33W0I+Jx9VrKKlafUqznaZZohQtfVeqmyupPdCNBBBSaGGDzuwX+xBQLHNtGQ848rf8JQYAHPASa/BhpiS0yw2wPRTZcGLqWFNiZUbZIJ2GOSN44c0iiEFguDTymrQ0i6Ctmkr5+zPwa1puZOMTPh/LiRwi3Ms7b4vnrSxfQWwLFTtLxxNkoHREsyGqvGR4HDitRNID8xUu8V8YtBnFKJ0w9QkLcmUD5l4ciU/zFbyaZOXvDu6cYrRm6FNj0LaCBz9wqe2WT+op74Rynfn5IHO+GRl17haXvobnntznxtoj/wAuNSgZ8vEwHb3Qf4dzluryQ9pIr+4P+5XT8vCjkOXjSNDoy9wIPoVzjB02Tw/41xojzjzFzY3+oI6fUFLjXZ40LOXrpMcYLQvXQgDovYXVSMjAPUIfVpC5mIZOS2gpfLZGNoq0Y922wEBkv2gnoUL6NzrIxufQI5KsOEA2rVa04mXI3H5W9/dWGGcN6lGfGn05jrah8p4j6DheRzMDbc6gtfPgyJvKY8FzRZHstRA5GTTS6iR1+iEbmscbuk01DDb5Di0Ua4VKbPtlc2+ASKSXsp5OrRHkB3QhEMeD3SDDyC5m0mvQpjHNXe00oUzDwCAQaPcLOOp5QTZyDXb1Unmg8EogJsBY48Uh2vN8HotJjK4xeU7aA8F/09EtrJHmgkGrP+Y2nMzj0tV/V3U130Udjn6R+Hcb854xw21bY3GQ0aNN5/vS7bAOGi7oei5P+HsAl13KyiB/Ci2Cx3J9fsus4jeAB1Kt/Kekf73/ALJ2mnH60vMiiWkeq85BP1K9mALR9VZBFk8uKF6GgppzblG3nqpbpsjcai0j1CXir5KPw+oSt5p5HN2hfkH9HwECqKawOO2khgfRA6p1hvulTFJoXaxerFUr51dIKWm8WoASeF6bU7D9Eh4rqs8wBClxCjLiVuDKP8wUmPhyQN1zEN0C+utdQQkQJpTYs74MiOZvzRuDh9lpGtXXOG3V8lvY0f2SLXtOjy4220eZE8SwurlrwbCsOplr9QgyWn4Z4gVBkQhzel91DXqmB47gWB3qLRTJaQQBjcW9uywPINdE8vpSCpX7q5PugskjkLZ0nuh5fiPVLb1SN58zGwcKEyTMiAolz3VZKJ/Ok82kWqYkeTDtkYHgdAUFhZjsOIY5YSxnDQeoHp9EfbTi1ZupRwYL58iby2M6kn9B9VUpPxEmx5wzD02R5PQyP2kj14BUmoZbM2BkZaLa6wHKGDDr/pRguPdaWfrXt+VbdL8WuzMPzMqJ0Dh1a42gMaF0gfMQRve5wB7WSgsLSpHO35DifRoNAJ3jY5hhawyOfXd3UpTW/wCg0b3RktKOgm55KglYDyOyjB2uW7wPpsyXhSbwfT7JYyQ8coiOQ2EfJjFjzXe1vv4QsbuFKHWEOg1lddqva2+muCfymmk9lVtblsO/so6Pj6sH4a4xGJPORfmzn9AAP72uiQmpa9Aq14Qwjh6Viwv4c1luHv1KssYt4cO66sTkcn9L3VSDi757rJjTAfutiLANdlFkH4B7p6mGc+yVjPm9l56LauRSjr6pkZifOEsywWzPrpuKZ4gIcgMxtyyUf5ijzuQ/UMT+eeib4cnQXyksZJO2rTHFtpBukcUNQ6BdSxRB/AWK3U3z7HBakdCvGSiwpTICFjBXQ32WnkG0UXheCQWloofIIXnl0inPG1DPkoodZbMBxyfDuPJ/PiyFh57f/iEY0hzAR6JT4Ny2yOyNPkJqVu9o9xwf8v0TWFjmtLHDlhLSp7nvps/AGbG5tOA4B5+iEeehTidpc0gttJJbY4sPZL3iuWpeL6rwubfKheachcjKEYKEUvwXI8bexKWTsaTYHIUUOWZZCCdrQObXsmpQRGmgOd6lUJPYOaBznNcGnqnWlxSlvLChma1jbfiibuHI91BJ4ik/9Paxo9AlvaeZWyMFjBuCySdjAdxpVD/miQGjKw/UryfxK2SM+a1v1BW8aHr/AGsv5lgeWgjnlYJAXcHhUNuv7soMZHIWX8w7Kx4OY2UWDz6FDWbPrZsp6DThXRExk8UEHA8GhYvrSOj5CQ6eM0KCIB6KBvZSF1D1R6CPLcBGbVbihdqOtY+O0W3eHO+g5TXV8kRwuN9kV4H015jk1CZtecdsd/0jv9z/AGSc8qPfHNq7YMe2O/akxhbVeygxWbY2g/VGsC6sxxVjxtbSFyTRA9kXJ1HogZjbijWiMO5U8bQUO3qi4RyPVR+1T8ERDa0lKpXFz3VfJTOYmOFzj6UEr30T8P7qhEUYLJPqmEDXGuaQVW7om2HteG8cgcoZ+jfggN46rFP5bfdYq8TfN7Za7qQT8dUFawuruhdB0S+f3UYyeeqEkf7qOMkutDodNRPx1Wr32EM13uvHSADqh0ejtKzXYOp4+Q08MeL+h4P7Lo+UzZlbwbbIAb91ycOvuulaBm/+I+H4nvP8WD4Xfb/UUVrOw2b7ESN4SjVIekgHsU7ItqGyIw9ha4cEKNi8vFYe20p1D4WuJHI6J7PEYpHMd1H7hKs+IPNISq/VOkjz5souikcxo6gdCmsWi5GVHufPsHWmCv3TfHxGsAIA91Kf4Y+A8eitNwkz7Jv+X528RZTgPVwv/JSQ+GmSOH5vIfKfS6CYuyCwcHp7LUZ1d0fOLTOeJI9IwIGgsx2WOm4ArSTSG5LjUYa0nkgUp48kOI3EI6OXcOOinr+l/AshSdGhjaGsjArv6r1uIYD8KdgCuVDJHuPH6qflaHI8xJACCR8XS0zik/dLI4ywoqJxFWltHhk11LyaYNaTfRDiTj2Hf1S7VMwRRkA8odaRo5rtV1OHDaTtJt5HZo6ro2lY7WMix42hkbQAGjsAqV4Hw3F5zJQd0xptjsr3hEiVzugugq/zn6l/bXvhoTt6D6KaKS6rlLp8kNIJPA/dS4cgdRogeh7K8rn4OlO1llLXOLj6o/NeGw2TST75JHEM4Hsk3TZgsCunVF4vJFoCOMN5cefUpjibeDuCTP02vjTUZOGt9eUvbz1UuY/zMmTby0cArMeAmubTl4zy+Aj8b4HD3XjMfloKklGzojJ76FGB3uP1WIUSClifpePmgzeq88zhDEOKkZG93ACTifEl7jSJYwNbS0x8V924I0YzyOAtR4BkJah5JCTSYS4rz25UA0+QnojOMgjktXL8O83bqE2HJIQ2eO2tPSx1/Y/sq03TXgI/SopcDOx8qO90Tw76juP0Rlgx0NvFsJ5aaWkjbROQGue3Ii5jlAcD9lG4KNi8pTqGMJWW0fGOir80R3kPBBHUK3SN6pVqGJ5o3MoPH7pNTimb+EW0tFKGWEv6DlGuYd1OHI7LIo7dyep49lpTE8mJK40CaXjNOmPa1Y2Rxm2gjcOCPRStY1rPhF12TiR42myCramkWKWgCiEyhLenFKWoyb9EtjdAMhIFELwsA+iKkkA4CHAeA7zHB1mxTaoeiSii4FrzcB3UWTKN21hQk0/kMLnuCU8gvJymwsJJSGMy6vqceMy6c7muze6B1DUHTvIaeFbPw+0z+BJqErTukOyI/wCEdf3/ALJs562tTM6uuDAyBjPLADY2cf2RsLi1vXhRYzCWvB6cL3KeIo9oPKt8jk+o3T+ZNyeB0TfBJqikUAFgkhPMGRgAA5RyGhWpG2Mb7IaEcUOPZSZTjLkEAdOApI4NvXgoX3RnqMEQIsgWjcFgc0gtChjjJ78IzGZ5ZPI5TZhbSzOiEeY4AcOpyMxowxm48LTVablwur5mkLHy1GaQn2t+JjIALHdAZE9upZNPtjBJ5QQ82V3wRvd9Gkpd/wBOeofOO+xXnlYoxi5f/sSf/VYk86bwn+3IGaI27pEw6Oxp+VWUY7VIIW+is5yAaa2uGrcafQ6J8I2jssMTSlsZXhpwJvatxpw/pT0RNHZemMei0gcI/wAiP6Vs3CA7Js5oHZaGvRFjPT43SaVGx1EtsNv27LQCxzwVPpZJxZG/0usL3KjAe2Ropsnb0KbU7JT4oN7UJPGj3BQyNBCnYpKR5WPvO4cOHf1QIBa91gggp/LEEtzILadpp3YqVnipmghQJcB8R6lbCaqriktZqm3LZiTx25xIa9n+YR7ae0OF17o+SnBDcgjothkFCucGjuh5csNsNafuhdDMmDpQPiJoBCTZZdw08JPmasGHa5r3H06BLZtSyJuGkMb6BCZtHsh1lahFjir3O9AkWZly5Jsmm+ija0uPxGypPLHdP4yB3rfSdMk1LOix2B1OPxuA+VvcrrmM1sOOyKMBojaGgD2SXw/pken4jGtoyPAc9/qU8goO6A+5T5R/pro7GJbE5549ELM7c6ybRWU7ZExg9LKXh1uWtJE8DWk24BO9Naze2gClOP8ARN9ObTgU2S1pJNu1CRo6bz0TAt3NBCS4D/NzZXH1J/Up9HQaARZKX+fvtHfr0ja0A/FYU7Xhj283aglk2ApTl574mnZ8xPBK29zLYxdDNYzGvz8eIdWkl3PsjcfEknYHSHYw9+5S3w/pQlkOo5T/ADDyGs9/UpxLkOe8tbwAlzf/AKv6bU9+M/EzIMeKtkbXEd3coqM/Dz/ZQ48VM3ON2oc3M/Lsc4tsN9FaXxnalZ5XkGeY33/RYqmfFQs1jGv/AJLEn+TFP8fT/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5" name="Picture 4" descr="malala yousafzai - Google Search - Google Chrome"/>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19400" y="542001"/>
            <a:ext cx="3429000" cy="184600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990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watching!!!</a:t>
            </a:r>
            <a:endParaRPr lang="en-US" dirty="0"/>
          </a:p>
        </p:txBody>
      </p:sp>
      <p:sp>
        <p:nvSpPr>
          <p:cNvPr id="3" name="Content Placeholder 2"/>
          <p:cNvSpPr>
            <a:spLocks noGrp="1"/>
          </p:cNvSpPr>
          <p:nvPr>
            <p:ph idx="1"/>
          </p:nvPr>
        </p:nvSpPr>
        <p:spPr/>
        <p:txBody>
          <a:bodyPr/>
          <a:lstStyle/>
          <a:p>
            <a:r>
              <a:rPr lang="en-US" dirty="0" smtClean="0"/>
              <a:t>I hope you found this presentation entertaining while informative at the same time. Now you have been informed and know more about Malala</a:t>
            </a:r>
          </a:p>
          <a:p>
            <a:r>
              <a:rPr lang="en-US" dirty="0" smtClean="0"/>
              <a:t>Extra fact for you: Malala has been included in the list of top 100 most influential people.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9692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start…</a:t>
            </a:r>
            <a:endParaRPr lang="en-US" dirty="0"/>
          </a:p>
        </p:txBody>
      </p:sp>
      <p:sp>
        <p:nvSpPr>
          <p:cNvPr id="3" name="Content Placeholder 2"/>
          <p:cNvSpPr>
            <a:spLocks noGrp="1"/>
          </p:cNvSpPr>
          <p:nvPr>
            <p:ph idx="1"/>
          </p:nvPr>
        </p:nvSpPr>
        <p:spPr/>
        <p:txBody>
          <a:bodyPr/>
          <a:lstStyle/>
          <a:p>
            <a:pPr marL="0" indent="0">
              <a:buNone/>
            </a:pPr>
            <a:r>
              <a:rPr lang="en-US" dirty="0" smtClean="0"/>
              <a:t>(Click on the audio)</a:t>
            </a:r>
          </a:p>
          <a:p>
            <a:pPr marL="0" indent="0">
              <a:buNone/>
            </a:pPr>
            <a:endParaRPr lang="en-US" dirty="0"/>
          </a:p>
          <a:p>
            <a:pPr marL="0" indent="0">
              <a:buNone/>
            </a:pPr>
            <a:r>
              <a:rPr lang="en-US" dirty="0" smtClean="0"/>
              <a:t>Malala Yousafzai </a:t>
            </a:r>
            <a:r>
              <a:rPr lang="en-US" dirty="0"/>
              <a:t>is a Pakistani school pupil and education activist from the town of Mingora in the Swat District of Pakistan's Khyber Pakhtunkhwa province, and the youngest nominee for the Nobel Peace Prize in </a:t>
            </a:r>
            <a:r>
              <a:rPr lang="en-US" dirty="0" smtClean="0"/>
              <a:t>history. </a:t>
            </a:r>
          </a:p>
          <a:p>
            <a:pPr marL="0" indent="0">
              <a:buNone/>
            </a:pPr>
            <a:r>
              <a:rPr lang="en-US" dirty="0" smtClean="0"/>
              <a:t>( I will explain more in depth later.</a:t>
            </a:r>
            <a:endParaRPr lang="en-US" dirty="0"/>
          </a:p>
        </p:txBody>
      </p:sp>
      <p:pic>
        <p:nvPicPr>
          <p:cNvPr id="7" name="Recorded Sound">
            <a:hlinkClick r:id="" action="ppaction://media"/>
          </p:cNvPr>
          <p:cNvPicPr>
            <a:picLocks noChangeAspect="1"/>
          </p:cNvPicPr>
          <p:nvPr>
            <a:audioFile r:link="rId1"/>
            <p:extLst>
              <p:ext uri="{DAA4B4D4-6D71-4841-9C94-3DE7FCFB9230}">
                <p14:media xmlns:p14="http://schemas.microsoft.com/office/powerpoint/2010/main" xmlns:p="http://schemas.openxmlformats.org/presentationml/2006/main" xmlns:r="http://schemas.openxmlformats.org/officeDocument/2006/relationships" xmlns:a="http://schemas.openxmlformats.org/drawingml/2006/main" xmlns="" r:embed="rId3"/>
              </p:ext>
            </p:extLst>
          </p:nvPr>
        </p:nvPicPr>
        <p:blipFill>
          <a:blip r:embed="rId4"/>
          <a:stretch>
            <a:fillRect/>
          </a:stretch>
        </p:blipFill>
        <p:spPr>
          <a:xfrm>
            <a:off x="1524000" y="1981200"/>
            <a:ext cx="609600" cy="6096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083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7"/>
                    </p:tgtEl>
                  </p:cond>
                </p:stCondLst>
                <p:endSync evt="end" delay="0">
                  <p:rtn val="all"/>
                </p:endSync>
                <p:childTnLst>
                  <p:par>
                    <p:cTn id="11" fill="hold">
                      <p:stCondLst>
                        <p:cond delay="0"/>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5170" fill="hold"/>
                                        <p:tgtEl>
                                          <p:spTgt spid="7"/>
                                        </p:tgtEl>
                                      </p:cBhvr>
                                    </p:cmd>
                                  </p:childTnLst>
                                </p:cTn>
                              </p:par>
                            </p:childTnLst>
                          </p:cTn>
                        </p:par>
                      </p:childTnLst>
                    </p:cTn>
                  </p:par>
                </p:childTnLst>
              </p:cTn>
              <p:nextCondLst>
                <p:cond evt="onClick" delay="0">
                  <p:tgtEl>
                    <p:spTgt spid="7"/>
                  </p:tgtEl>
                </p:cond>
              </p:nextCondLst>
            </p:seq>
            <p:audio>
              <p:cMediaNode vol="80000">
                <p:cTn id="15" fill="hold" display="0">
                  <p:stCondLst>
                    <p:cond delay="indefinite"/>
                  </p:stCondLst>
                  <p:endCondLst>
                    <p:cond evt="onStopAudio" delay="0">
                      <p:tgtEl>
                        <p:sldTgt/>
                      </p:tgtEl>
                    </p:cond>
                  </p:endCondLst>
                </p:cTn>
                <p:tgtEl>
                  <p:spTgt spid="7"/>
                </p:tgtEl>
              </p:cMediaNode>
            </p:audio>
          </p:childTnLst>
        </p:cTn>
      </p:par>
    </p:tnLst>
    <p:bldLst>
      <p:bldP spid="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dirty="0" smtClean="0"/>
              <a:t>What happened to her??</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At 15 years old, </a:t>
            </a:r>
            <a:r>
              <a:rPr lang="en-US" dirty="0"/>
              <a:t>a Taliban gunman boarded her school bus in northwestern Pakistan and shot her and two other girls, attempting to both kill Malala and, as the Taliban later said, teach a “lesson” to anyone who had the courage to stand up for education, freedom and self-determination, particularly for girls and women. </a:t>
            </a:r>
          </a:p>
        </p:txBody>
      </p:sp>
      <p:sp>
        <p:nvSpPr>
          <p:cNvPr id="4" name="Content Placeholder 3"/>
          <p:cNvSpPr>
            <a:spLocks noGrp="1"/>
          </p:cNvSpPr>
          <p:nvPr>
            <p:ph sz="half" idx="2"/>
          </p:nvPr>
        </p:nvSpPr>
        <p:spPr/>
        <p:txBody>
          <a:bodyPr>
            <a:normAutofit fontScale="85000" lnSpcReduction="10000"/>
          </a:bodyPr>
          <a:lstStyle/>
          <a:p>
            <a:endParaRPr lang="en-US" dirty="0"/>
          </a:p>
        </p:txBody>
      </p:sp>
      <p:sp>
        <p:nvSpPr>
          <p:cNvPr id="5" name="Rectangle 4"/>
          <p:cNvSpPr/>
          <p:nvPr/>
        </p:nvSpPr>
        <p:spPr>
          <a:xfrm>
            <a:off x="1524000" y="-1447800"/>
            <a:ext cx="67818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93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pPr>
            <a:endParaRPr lang="en-US" dirty="0" smtClean="0">
              <a:effectLst/>
            </a:endParaRPr>
          </a:p>
          <a:p>
            <a:pPr fontAlgn="t">
              <a:buFont typeface="Arial"/>
              <a:buChar char="•"/>
            </a:pPr>
            <a:r>
              <a:rPr lang="en-US" dirty="0" smtClean="0">
                <a:effectLst/>
              </a:rPr>
              <a:t> </a:t>
            </a:r>
          </a:p>
          <a:p>
            <a:pPr>
              <a:buFont typeface="Arial"/>
              <a:buChar char="•"/>
            </a:pPr>
            <a:r>
              <a:rPr lang="en-US" b="0" i="0" dirty="0" smtClean="0">
                <a:solidFill>
                  <a:srgbClr val="333333"/>
                </a:solidFill>
                <a:effectLst/>
                <a:latin typeface="Georgia"/>
              </a:rPr>
              <a:t>When Malala was 11, she began blogging for the BBC’s Urdu site, writing about her ambition to become a doctor her fears of the Taliban and her determination to not allow the Taliban — or her fear — to prevent her from getting the education she needed to realize her dreams.</a:t>
            </a:r>
          </a:p>
          <a:p>
            <a:r>
              <a:rPr lang="en-US" b="0" i="0" dirty="0" smtClean="0">
                <a:solidFill>
                  <a:srgbClr val="000000"/>
                </a:solidFill>
                <a:effectLst/>
                <a:latin typeface="Helvetica"/>
              </a:rPr>
              <a:t/>
            </a:r>
            <a:br>
              <a:rPr lang="en-US" b="0" i="0" dirty="0" smtClean="0">
                <a:solidFill>
                  <a:srgbClr val="000000"/>
                </a:solidFill>
                <a:effectLst/>
                <a:latin typeface="Helvetica"/>
              </a:rPr>
            </a:br>
            <a:r>
              <a:rPr lang="en-US" b="0" i="0" dirty="0" smtClean="0">
                <a:solidFill>
                  <a:srgbClr val="000000"/>
                </a:solidFill>
                <a:effectLst/>
                <a:latin typeface="Helvetica"/>
              </a:rPr>
              <a:t/>
            </a:r>
            <a:br>
              <a:rPr lang="en-US" b="0" i="0" dirty="0" smtClean="0">
                <a:solidFill>
                  <a:srgbClr val="000000"/>
                </a:solidFill>
                <a:effectLst/>
                <a:latin typeface="Helvetica"/>
              </a:rPr>
            </a:br>
            <a:endParaRPr lang="en-US" dirty="0"/>
          </a:p>
        </p:txBody>
      </p:sp>
      <p:sp>
        <p:nvSpPr>
          <p:cNvPr id="4" name="Content Placeholder 3"/>
          <p:cNvSpPr>
            <a:spLocks noGrp="1"/>
          </p:cNvSpPr>
          <p:nvPr>
            <p:ph sz="half" idx="2"/>
          </p:nvPr>
        </p:nvSpPr>
        <p:spPr/>
        <p:txBody>
          <a:bodyPr>
            <a:normAutofit fontScale="70000" lnSpcReduction="20000"/>
          </a:bodyPr>
          <a:lstStyle/>
          <a:p>
            <a:r>
              <a:rPr lang="en-US" sz="4000" dirty="0" smtClean="0"/>
              <a:t>Otherwise…The Taliban were not allowing girls to have an education or go to school.</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083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Later in the journey..</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She had been airlifted to Queen Elizabeth’s hospital in</a:t>
            </a:r>
            <a:r>
              <a:rPr lang="en-US" dirty="0"/>
              <a:t> Birmingham, </a:t>
            </a:r>
            <a:r>
              <a:rPr lang="en-US" dirty="0" smtClean="0"/>
              <a:t>England..</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She had became  famous for advocating that girls in Pakistan be educated -- which stoked the ire of her attackers -- proved her incredible strength by enduring two operations to </a:t>
            </a:r>
            <a:r>
              <a:rPr lang="en-US" u="sng" dirty="0" smtClean="0">
                <a:hlinkClick r:id="rId2" tooltip="Click to Continue &gt; by Supreme Savings"/>
              </a:rPr>
              <a:t>repair</a:t>
            </a:r>
            <a:r>
              <a:rPr lang="en-US" dirty="0" smtClean="0"/>
              <a:t> her skull and restore her hearing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740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sz="half" idx="1"/>
          </p:nvPr>
        </p:nvSpPr>
        <p:spPr>
          <a:xfrm>
            <a:off x="381000" y="1676400"/>
            <a:ext cx="4038600" cy="4525963"/>
          </a:xfrm>
        </p:spPr>
        <p:txBody>
          <a:bodyPr>
            <a:normAutofit fontScale="77500" lnSpcReduction="20000"/>
          </a:bodyPr>
          <a:lstStyle/>
          <a:p>
            <a:r>
              <a:rPr lang="en-US" dirty="0"/>
              <a:t> S</a:t>
            </a:r>
            <a:r>
              <a:rPr lang="en-US" dirty="0" smtClean="0"/>
              <a:t>he  </a:t>
            </a:r>
            <a:r>
              <a:rPr lang="en-US" dirty="0"/>
              <a:t>will continue her rehabilitation at her family's temporary home in Birmingham and will visit the hospital occasionally for outpatient appointments</a:t>
            </a:r>
            <a:r>
              <a:rPr lang="en-US" dirty="0" smtClean="0"/>
              <a:t>.</a:t>
            </a:r>
          </a:p>
          <a:p>
            <a:r>
              <a:rPr lang="en-US" dirty="0" smtClean="0"/>
              <a:t>She finally met </a:t>
            </a:r>
            <a:r>
              <a:rPr lang="en-US" dirty="0"/>
              <a:t>teachers at her new school in Birmingham, England. </a:t>
            </a:r>
            <a:r>
              <a:rPr lang="en-US" dirty="0" smtClean="0"/>
              <a:t> She </a:t>
            </a:r>
            <a:r>
              <a:rPr lang="en-US" dirty="0"/>
              <a:t>has met the pupils with whom she will learn as she starts to catch up on lost months of her schooling.</a:t>
            </a:r>
          </a:p>
        </p:txBody>
      </p:sp>
      <p:sp>
        <p:nvSpPr>
          <p:cNvPr id="4" name="Content Placeholder 3"/>
          <p:cNvSpPr>
            <a:spLocks noGrp="1"/>
          </p:cNvSpPr>
          <p:nvPr>
            <p:ph sz="half" idx="2"/>
          </p:nvPr>
        </p:nvSpPr>
        <p:spPr/>
        <p:txBody>
          <a:bodyPr>
            <a:normAutofit fontScale="77500" lnSpcReduction="20000"/>
          </a:bodyPr>
          <a:lstStyle/>
          <a:p>
            <a:r>
              <a:rPr lang="en-US" dirty="0" smtClean="0"/>
              <a:t>A college had renamed the school  after her</a:t>
            </a:r>
          </a:p>
          <a:p>
            <a:r>
              <a:rPr lang="en-US" dirty="0" smtClean="0"/>
              <a:t>But…. Girls were afraid that attending the Malala Yousafzai Post Graduate College for Women in the Taliban-dominated Swat Valley would attract the attention of fighters like the ones who gunned down Malala and two other girls on a school bus in October, according to Kamran Rehman Khan, a top official in the Swat Valley.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800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Globally</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Angelina Jolie had given </a:t>
            </a:r>
            <a:r>
              <a:rPr lang="en-US" dirty="0"/>
              <a:t>$200,000 (£131,000) to the charity set up by Malala </a:t>
            </a:r>
            <a:r>
              <a:rPr lang="en-US" dirty="0" smtClean="0"/>
              <a:t>. </a:t>
            </a:r>
          </a:p>
          <a:p>
            <a:r>
              <a:rPr lang="en-US" dirty="0" smtClean="0"/>
              <a:t>Watch</a:t>
            </a:r>
            <a:endParaRPr lang="en-US" dirty="0" smtClean="0">
              <a:hlinkClick r:id="rId2"/>
            </a:endParaRPr>
          </a:p>
          <a:p>
            <a:r>
              <a:rPr lang="en-US" dirty="0" smtClean="0">
                <a:hlinkClick r:id="rId2"/>
              </a:rPr>
              <a:t>http://www.youtube.com/watch?v=zARtRMj8JNE</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The celebrity’s reaction:</a:t>
            </a:r>
          </a:p>
          <a:p>
            <a:r>
              <a:rPr lang="en-US" dirty="0" smtClean="0"/>
              <a:t>Jolie </a:t>
            </a:r>
            <a:r>
              <a:rPr lang="en-US" dirty="0"/>
              <a:t>said: "All that mattered to Malala was </a:t>
            </a:r>
            <a:r>
              <a:rPr lang="en-US" dirty="0" smtClean="0"/>
              <a:t>going to school. </a:t>
            </a:r>
            <a:r>
              <a:rPr lang="en-US" dirty="0"/>
              <a:t>Here's what they [her attackers] accomplished: they shot her point-blank range in the head — and made her stronger. The brutal attempt to silence her voice made it stronger."</a:t>
            </a:r>
          </a:p>
        </p:txBody>
      </p:sp>
      <p:cxnSp>
        <p:nvCxnSpPr>
          <p:cNvPr id="6" name="Straight Arrow Connector 5"/>
          <p:cNvCxnSpPr/>
          <p:nvPr/>
        </p:nvCxnSpPr>
        <p:spPr>
          <a:xfrm>
            <a:off x="1981200" y="3041073"/>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964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to come…</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http://www.youtube.com/watch?v=YzzWoXt-Y1Y</a:t>
            </a:r>
            <a:endParaRPr lang="en-US" dirty="0" smtClean="0"/>
          </a:p>
          <a:p>
            <a:pPr marL="0" indent="0">
              <a:buNone/>
            </a:pPr>
            <a:endParaRPr lang="en-US" dirty="0"/>
          </a:p>
          <a:p>
            <a:pPr marL="0" indent="0">
              <a:buNone/>
            </a:pPr>
            <a:r>
              <a:rPr lang="en-US" dirty="0" smtClean="0"/>
              <a:t>Watch the video. The link is up above. This video is important and relevant. It basically sums up everything about Malala.</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3606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am Malala”</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a:t>
            </a:r>
            <a:r>
              <a:rPr lang="en-US" dirty="0">
                <a:hlinkClick r:id="rId2"/>
              </a:rPr>
              <a:t>Pakistani</a:t>
            </a:r>
            <a:r>
              <a:rPr lang="en-US" u="sng" dirty="0">
                <a:hlinkClick r:id="rId2"/>
              </a:rPr>
              <a:t> teenager who survived an assassination attemp</a:t>
            </a:r>
            <a:r>
              <a:rPr lang="en-US" dirty="0">
                <a:hlinkClick r:id="rId2"/>
              </a:rPr>
              <a:t>t</a:t>
            </a:r>
            <a:r>
              <a:rPr lang="en-US" dirty="0"/>
              <a:t> and inspired a worldwide movement for girls' education will soon become a published author.</a:t>
            </a:r>
          </a:p>
          <a:p>
            <a:r>
              <a:rPr lang="en-US" dirty="0"/>
              <a:t>Malala Yousafzai, 15, says she wants her book, "I Am Malala," to reveal and help children across the world who still struggle to get to school.</a:t>
            </a:r>
          </a:p>
          <a:p>
            <a:r>
              <a:rPr lang="en-US" dirty="0"/>
              <a:t>"I want to tell my story, but it will also be the story of 61 million children who can't get education," she said in a statement released by her British publisher, Weidenfeld and Nicolson. "I want it to be part of the campaign to give every boy and girl the right to go to school. It is their basic right."</a:t>
            </a:r>
          </a:p>
          <a:p>
            <a:r>
              <a:rPr lang="en-US" dirty="0" smtClean="0">
                <a:hlinkClick r:id="rId3"/>
              </a:rPr>
              <a:t>http://abcnews.go.com/International/video/malala-yousafzai-pakistani-teen-targeted-by-taliban-plans-memoir-18831276</a:t>
            </a: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5018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746</Words>
  <Application>Microsoft Macintosh PowerPoint</Application>
  <PresentationFormat>On-screen Show (4:3)</PresentationFormat>
  <Paragraphs>41</Paragraphs>
  <Slides>10</Slides>
  <Notes>0</Notes>
  <HiddenSlides>0</HiddenSlides>
  <MMClips>1</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“Malala”</vt:lpstr>
      <vt:lpstr>For the start…</vt:lpstr>
      <vt:lpstr>What happened to her??</vt:lpstr>
      <vt:lpstr>Why??</vt:lpstr>
      <vt:lpstr>Later in the journey..</vt:lpstr>
      <vt:lpstr>After…</vt:lpstr>
      <vt:lpstr>Globally</vt:lpstr>
      <vt:lpstr>More to come…</vt:lpstr>
      <vt:lpstr>“I am Malala”</vt:lpstr>
      <vt:lpstr>Thanks for watching!!!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“Malala”</dc:title>
  <dc:creator>Hannah123</dc:creator>
  <cp:lastModifiedBy>Cathy</cp:lastModifiedBy>
  <cp:revision>9</cp:revision>
  <dcterms:created xsi:type="dcterms:W3CDTF">2013-05-30T00:07:12Z</dcterms:created>
  <dcterms:modified xsi:type="dcterms:W3CDTF">2013-05-30T00:09:43Z</dcterms:modified>
</cp:coreProperties>
</file>